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92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AgroScribe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Agricultural Assistant for Disease Diagnosis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</a:t>
            </a:r>
            <a:r>
              <a:rPr lang="en-US" sz="3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Hitesh Shraan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919C4-58B7-2E82-E131-FB94679F5854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4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Agriculture Through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7737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AgroScribe demonstrates how AI can solve critical agricultural challenges by combining advanced technology with accessibility and ease of use.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2226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3763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focusing on multilingual support and intuitive design, we're helping farmers reduce crop loss, improve yields, and build more sustainable agricultural practices for the future.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071FB-BDE8-7DD0-2948-B7FFB9D7C04D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 Farmers Face Daily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struggle to quickly identify plant diseases, leading to significant crop loss and reduced yields.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3088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Expert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Agricultural expertise isn't always available, especially in remote farming communities.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technical solutions are only available in English, excluding many local farmers.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3C178-DBC3-2EA8-BCF8-5258A8A69DCC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616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AgroScribe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80321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Instant, Multilingual Diagnosis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AgroScribe empowers farmers with intelligent plant disease identification that works in their native language.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plant disease identification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502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treatment solutions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9044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in English, Hindi, and Punjabi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33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388"/>
            <a:ext cx="10668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Features for Modern Farming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679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71455"/>
            <a:ext cx="3277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Image-Based Diagnosis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561874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photos for instant AI-powered disease recognition using advanced machine learning models.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93679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Text-Based Chatbot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56187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 symptoms in plain language and receive expert guidance through intelligent conversation.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238869"/>
            <a:ext cx="3367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 Multilingual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72928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interface translation ensures seamless experience in English, Hindi, and Punjabi.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238869"/>
            <a:ext cx="3621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Management Panel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72928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backend system for viewing, adding, editing, and managing disease database entries.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DF1869-021B-F2D7-11A6-4BB85750220C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Built on Cutting-Edge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539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534251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Framework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intuitive, responsive user experience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86539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043833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&amp; Machine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534251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(Keras)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image classification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natural language processing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727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Translation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21768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storage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user data and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Translate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automated multilingual support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68557A-4D1C-1728-BB80-90C3B9DADE63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42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AgroScribe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and admins login through role-based authentication system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Selection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preferred language for complete interface experience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Diagnosis Method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image upload or text-based symptom description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diagnosis and actionable treatment recommendations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2B829-0568-197F-84E4-0ADC6BD38430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878" y="427315"/>
            <a:ext cx="6098500" cy="485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Experience the Farmer Interface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9" y="1320641"/>
            <a:ext cx="4706216" cy="42993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7456" y="5619964"/>
            <a:ext cx="209121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📸 Diagnose by Image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35665" y="6027753"/>
            <a:ext cx="431443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Simply upload a photo of the affected plant and receive instant AI-powered diagnosis with treatment solutions in your chosen language.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420" y="1320641"/>
            <a:ext cx="5196722" cy="4299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67225" y="5619964"/>
            <a:ext cx="1942386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💬 Diagnose by Text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973879" y="6027753"/>
            <a:ext cx="5120264" cy="881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 symptoms to our intelligent chatbot, which provides detailed diagnosis with engaging word-by-word response animation.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B5847-4A8E-FA54-CFBD-AF0E405A6E15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Admin Control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76763"/>
            <a:ext cx="4607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Database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CRUD operations for disease entries with intuitive content management interface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424482"/>
            <a:ext cx="4268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Translation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diseases in one language and automatically generate translations for multilingual support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172200"/>
            <a:ext cx="3569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farmer queries and identify common disease patterns to improve service delivery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6049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23048" y="2209562"/>
            <a:ext cx="35884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Database Migration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99980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from JSON to PostgreSQL or Firebase for enhanced performance and reliability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261247" y="5603200"/>
            <a:ext cx="3442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AI Capabilities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improve model accuracy with user-submitted images and expand disease recognition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20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99980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weather data for disease prediction and add comprehensive pest identification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native mobile app for seamless field-based disease diagnosis and treatment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C18B5-FCF9-FD3B-C565-F2EDD63FF670}"/>
              </a:ext>
            </a:extLst>
          </p:cNvPr>
          <p:cNvSpPr/>
          <p:nvPr/>
        </p:nvSpPr>
        <p:spPr>
          <a:xfrm>
            <a:off x="12061861" y="7479587"/>
            <a:ext cx="2568539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482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Hitesh Shraan</cp:lastModifiedBy>
  <cp:revision>5</cp:revision>
  <dcterms:created xsi:type="dcterms:W3CDTF">2025-10-06T12:42:06Z</dcterms:created>
  <dcterms:modified xsi:type="dcterms:W3CDTF">2025-10-08T05:52:24Z</dcterms:modified>
</cp:coreProperties>
</file>